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bold.fntdata"/><Relationship Id="rId10" Type="http://schemas.openxmlformats.org/officeDocument/2006/relationships/font" Target="fonts/Raleway-regular.fntdata"/><Relationship Id="rId13" Type="http://schemas.openxmlformats.org/officeDocument/2006/relationships/font" Target="fonts/Raleway-boldItalic.fntdata"/><Relationship Id="rId12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259a7f5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259a7f5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259a7f5f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259a7f5f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259a7f5f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259a7f5f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Проект по Pygame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“SpaceShips”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120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Главный экран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5114100" y="1431625"/>
            <a:ext cx="3718200" cy="752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Выбор профиля(дб, в который хранятся корабли, кристаллы, лучший счет и имя)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" name="Google Shape;93;p14"/>
          <p:cNvPicPr preferRelativeResize="0"/>
          <p:nvPr/>
        </p:nvPicPr>
        <p:blipFill rotWithShape="1">
          <a:blip r:embed="rId3">
            <a:alphaModFix/>
          </a:blip>
          <a:srcRect b="6744" l="16213" r="16789" t="859"/>
          <a:stretch/>
        </p:blipFill>
        <p:spPr>
          <a:xfrm>
            <a:off x="311700" y="824200"/>
            <a:ext cx="4627824" cy="43193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4"/>
          <p:cNvCxnSpPr>
            <a:stCxn id="92" idx="1"/>
          </p:cNvCxnSpPr>
          <p:nvPr/>
        </p:nvCxnSpPr>
        <p:spPr>
          <a:xfrm rot="10800000">
            <a:off x="1055400" y="1144075"/>
            <a:ext cx="4058700" cy="663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4"/>
          <p:cNvCxnSpPr>
            <a:stCxn id="96" idx="1"/>
          </p:cNvCxnSpPr>
          <p:nvPr/>
        </p:nvCxnSpPr>
        <p:spPr>
          <a:xfrm rot="10800000">
            <a:off x="3224675" y="1989675"/>
            <a:ext cx="2103300" cy="630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" name="Google Shape;96;p14"/>
          <p:cNvSpPr txBox="1"/>
          <p:nvPr/>
        </p:nvSpPr>
        <p:spPr>
          <a:xfrm>
            <a:off x="5327975" y="2420475"/>
            <a:ext cx="2568000" cy="400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Запуск игры(неожиданно)</a:t>
            </a:r>
            <a:endParaRPr/>
          </a:p>
        </p:txBody>
      </p:sp>
      <p:cxnSp>
        <p:nvCxnSpPr>
          <p:cNvPr id="97" name="Google Shape;97;p14"/>
          <p:cNvCxnSpPr>
            <a:stCxn id="98" idx="1"/>
          </p:cNvCxnSpPr>
          <p:nvPr/>
        </p:nvCxnSpPr>
        <p:spPr>
          <a:xfrm rot="10800000">
            <a:off x="3313350" y="2745250"/>
            <a:ext cx="2169600" cy="43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" name="Google Shape;98;p14"/>
          <p:cNvSpPr txBox="1"/>
          <p:nvPr/>
        </p:nvSpPr>
        <p:spPr>
          <a:xfrm>
            <a:off x="5482950" y="2872750"/>
            <a:ext cx="33495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Окно, в котором за заработанные кристаллы можно покупать корабли</a:t>
            </a:r>
            <a:endParaRPr/>
          </a:p>
        </p:txBody>
      </p:sp>
      <p:cxnSp>
        <p:nvCxnSpPr>
          <p:cNvPr id="99" name="Google Shape;99;p14"/>
          <p:cNvCxnSpPr>
            <a:stCxn id="100" idx="1"/>
          </p:cNvCxnSpPr>
          <p:nvPr/>
        </p:nvCxnSpPr>
        <p:spPr>
          <a:xfrm rot="10800000">
            <a:off x="3350250" y="3409450"/>
            <a:ext cx="2184000" cy="386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" name="Google Shape;100;p14"/>
          <p:cNvSpPr txBox="1"/>
          <p:nvPr/>
        </p:nvSpPr>
        <p:spPr>
          <a:xfrm>
            <a:off x="5534250" y="3488350"/>
            <a:ext cx="32469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Окно, в котором показывается лучший счет всех профилей игрока</a:t>
            </a:r>
            <a:endParaRPr/>
          </a:p>
        </p:txBody>
      </p:sp>
      <p:cxnSp>
        <p:nvCxnSpPr>
          <p:cNvPr id="101" name="Google Shape;101;p14"/>
          <p:cNvCxnSpPr/>
          <p:nvPr/>
        </p:nvCxnSpPr>
        <p:spPr>
          <a:xfrm flipH="1">
            <a:off x="575550" y="4548100"/>
            <a:ext cx="4958700" cy="470100"/>
          </a:xfrm>
          <a:prstGeom prst="straightConnector1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" name="Google Shape;102;p14"/>
          <p:cNvSpPr txBox="1"/>
          <p:nvPr/>
        </p:nvSpPr>
        <p:spPr>
          <a:xfrm>
            <a:off x="5534250" y="4243225"/>
            <a:ext cx="25680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Настройка громкости в меню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type="title"/>
          </p:nvPr>
        </p:nvSpPr>
        <p:spPr>
          <a:xfrm>
            <a:off x="311700" y="53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Окно профилей</a:t>
            </a:r>
            <a:endParaRPr/>
          </a:p>
        </p:txBody>
      </p:sp>
      <p:sp>
        <p:nvSpPr>
          <p:cNvPr id="108" name="Google Shape;108;p15"/>
          <p:cNvSpPr txBox="1"/>
          <p:nvPr>
            <p:ph idx="1" type="body"/>
          </p:nvPr>
        </p:nvSpPr>
        <p:spPr>
          <a:xfrm>
            <a:off x="6184000" y="1145100"/>
            <a:ext cx="2760000" cy="7809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00000"/>
                </a:solidFill>
              </a:rPr>
              <a:t>Обнулить текущий профиль(для реиграбильности)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09" name="Google Shape;109;p15"/>
          <p:cNvPicPr preferRelativeResize="0"/>
          <p:nvPr/>
        </p:nvPicPr>
        <p:blipFill rotWithShape="1">
          <a:blip r:embed="rId3">
            <a:alphaModFix/>
          </a:blip>
          <a:srcRect b="12381" l="28942" r="32036" t="13478"/>
          <a:stretch/>
        </p:blipFill>
        <p:spPr>
          <a:xfrm>
            <a:off x="193625" y="1081073"/>
            <a:ext cx="3290026" cy="3516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15"/>
          <p:cNvCxnSpPr>
            <a:stCxn id="108" idx="1"/>
          </p:cNvCxnSpPr>
          <p:nvPr/>
        </p:nvCxnSpPr>
        <p:spPr>
          <a:xfrm rot="10800000">
            <a:off x="1763800" y="1379850"/>
            <a:ext cx="4420200" cy="155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5"/>
          <p:cNvCxnSpPr>
            <a:stCxn id="112" idx="1"/>
          </p:cNvCxnSpPr>
          <p:nvPr/>
        </p:nvCxnSpPr>
        <p:spPr>
          <a:xfrm rot="10800000">
            <a:off x="2509000" y="2317125"/>
            <a:ext cx="3675000" cy="108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" name="Google Shape;112;p15"/>
          <p:cNvSpPr txBox="1"/>
          <p:nvPr/>
        </p:nvSpPr>
        <p:spPr>
          <a:xfrm>
            <a:off x="6184000" y="2117925"/>
            <a:ext cx="27600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 доступных профиля для сохранения данных игрока</a:t>
            </a:r>
            <a:endParaRPr/>
          </a:p>
        </p:txBody>
      </p:sp>
      <p:cxnSp>
        <p:nvCxnSpPr>
          <p:cNvPr id="113" name="Google Shape;113;p15"/>
          <p:cNvCxnSpPr>
            <a:stCxn id="114" idx="1"/>
          </p:cNvCxnSpPr>
          <p:nvPr/>
        </p:nvCxnSpPr>
        <p:spPr>
          <a:xfrm flipH="1">
            <a:off x="3099400" y="3233250"/>
            <a:ext cx="3084600" cy="987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" name="Google Shape;114;p15"/>
          <p:cNvSpPr txBox="1"/>
          <p:nvPr/>
        </p:nvSpPr>
        <p:spPr>
          <a:xfrm>
            <a:off x="6184000" y="2925450"/>
            <a:ext cx="25164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Смена имени выбранного профиля</a:t>
            </a:r>
            <a:endParaRPr/>
          </a:p>
        </p:txBody>
      </p:sp>
      <p:cxnSp>
        <p:nvCxnSpPr>
          <p:cNvPr id="115" name="Google Shape;115;p15"/>
          <p:cNvCxnSpPr>
            <a:stCxn id="116" idx="1"/>
          </p:cNvCxnSpPr>
          <p:nvPr/>
        </p:nvCxnSpPr>
        <p:spPr>
          <a:xfrm flipH="1">
            <a:off x="1704700" y="3933075"/>
            <a:ext cx="4449900" cy="317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6" name="Google Shape;116;p15"/>
          <p:cNvSpPr txBox="1"/>
          <p:nvPr/>
        </p:nvSpPr>
        <p:spPr>
          <a:xfrm>
            <a:off x="6154600" y="3732975"/>
            <a:ext cx="2818800" cy="400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Выход в главное меню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 игре:</a:t>
            </a:r>
            <a:endParaRPr/>
          </a:p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Цель: Уворачиваться от астероидов на своем модном космическом корабле, набирая очки и кристаллы, чтобы хвастаться перед друзьями и покупать новые корабли.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rgbClr val="000000"/>
                </a:solidFill>
              </a:rPr>
              <a:t>Возможность смены профилей делает игру доступной для более чем 1 человека, а возможность полного сброса данных профиля, делает ее возможной для перепрохождения, если вы набрали максимальное количество очков, и купили все корабли в ангаре. Также игру </a:t>
            </a:r>
            <a:r>
              <a:rPr lang="ru">
                <a:solidFill>
                  <a:srgbClr val="000000"/>
                </a:solidFill>
              </a:rPr>
              <a:t>сопровождают две великолепные музыкальные композиции, одна в главном меню, чтобы задать должный пафос, а вторая непосредственно в игре, для создания напряженной атмосферы. Громкость обоих треков можно регулировать через соответствующие регуляторы в меню.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